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0" r:id="rId4"/>
    <p:sldId id="275" r:id="rId5"/>
    <p:sldId id="259" r:id="rId6"/>
    <p:sldId id="261" r:id="rId7"/>
    <p:sldId id="262" r:id="rId8"/>
    <p:sldId id="263" r:id="rId9"/>
    <p:sldId id="265" r:id="rId10"/>
    <p:sldId id="277" r:id="rId11"/>
    <p:sldId id="27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0387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ikimedia.org/wikipedia/commons/7/72/Peter_der-Grosse_" TargetMode="External"/><Relationship Id="rId3" Type="http://schemas.openxmlformats.org/officeDocument/2006/relationships/hyperlink" Target="http://innova-fund.ca/wp-content/uploads/2014/03/albert_einstein_by_zuzahin-d5pcbug.jpg" TargetMode="External"/><Relationship Id="rId7" Type="http://schemas.openxmlformats.org/officeDocument/2006/relationships/hyperlink" Target="http://latinopia.com/wp-content/uploads/president_official_portrait_hires-MedRez.jpg" TargetMode="External"/><Relationship Id="rId2" Type="http://schemas.openxmlformats.org/officeDocument/2006/relationships/hyperlink" Target="http://ic.pics.livejournal.com/podarena/20036939/25063/25063_origina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.yimg.com/os/publish-images/omg/" TargetMode="External"/><Relationship Id="rId5" Type="http://schemas.openxmlformats.org/officeDocument/2006/relationships/hyperlink" Target="http://1.bp.blogspot.com/-UXog2p92h88/TuqadYKICNI/AAAAAAAAACE/l9Oik_oB2pQ/s1600/jk-rowling-author-photo-harry-potter-and-the-deathly-hallows-book-cover-photo.jpg" TargetMode="External"/><Relationship Id="rId10" Type="http://schemas.openxmlformats.org/officeDocument/2006/relationships/image" Target="../media/image17.png"/><Relationship Id="rId4" Type="http://schemas.openxmlformats.org/officeDocument/2006/relationships/hyperlink" Target="http://cortijohuerto.com/wp-content/uploads/2013/01/Christopher-Columbus-Image-and-Ship.jpg" TargetMode="External"/><Relationship Id="rId9" Type="http://schemas.openxmlformats.org/officeDocument/2006/relationships/hyperlink" Target="http://wolfgang-mozart.ru/foto/mozart_9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4.jpe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6.jpe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4068" y="548680"/>
            <a:ext cx="8072494" cy="2928958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31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Game 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History Makers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28662" y="4286256"/>
            <a:ext cx="7858180" cy="1928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Чертопрудова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Наталья Владимировна </a:t>
            </a:r>
          </a:p>
          <a:p>
            <a:pPr lvl="0" algn="ctr">
              <a:spcBef>
                <a:spcPct val="0"/>
              </a:spcBef>
            </a:pPr>
            <a:r>
              <a:rPr lang="ru-RU" sz="2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учитель английского языка </a:t>
            </a:r>
          </a:p>
          <a:p>
            <a:pPr lvl="0" algn="ctr">
              <a:spcBef>
                <a:spcPct val="0"/>
              </a:spcBef>
            </a:pPr>
            <a:r>
              <a:rPr lang="ru-RU" sz="2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МБОУ «Северная СОШ № 2» с. Северное Оренбургской области</a:t>
            </a:r>
            <a:endParaRPr kumimoji="0" lang="ru-RU" sz="25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643934" y="6429396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5" y="2204864"/>
            <a:ext cx="7588988" cy="352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388" y="2780928"/>
            <a:ext cx="497522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домой 5">
            <a:hlinkClick r:id="" action="ppaction://hlinkshowjump?jump=endshow" highlightClick="1"/>
          </p:cNvPr>
          <p:cNvSpPr/>
          <p:nvPr/>
        </p:nvSpPr>
        <p:spPr>
          <a:xfrm>
            <a:off x="7308304" y="6021288"/>
            <a:ext cx="936104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1243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0993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Небо</a:t>
            </a:r>
            <a:r>
              <a:rPr lang="en-US" sz="1800" dirty="0" smtClean="0"/>
              <a:t> </a:t>
            </a:r>
            <a:r>
              <a:rPr lang="en-US" sz="1800" dirty="0" smtClean="0">
                <a:hlinkClick r:id="rId2"/>
              </a:rPr>
              <a:t>http://ic.pics.livejournal.com/podarena/20036939/25063/25063_original.jpg</a:t>
            </a:r>
            <a:endParaRPr lang="en-US" sz="1800" dirty="0" smtClean="0"/>
          </a:p>
          <a:p>
            <a:r>
              <a:rPr lang="en-US" sz="1800" dirty="0" smtClean="0"/>
              <a:t>Einstein </a:t>
            </a:r>
            <a:r>
              <a:rPr lang="en-US" sz="1800" dirty="0" smtClean="0">
                <a:hlinkClick r:id="rId3"/>
              </a:rPr>
              <a:t>http://innova-fund.ca/wp-content/uploads/2014/03/albert_einstein_by_zuzahin-d5pcbug.jpg</a:t>
            </a:r>
            <a:endParaRPr lang="en-US" sz="1800" dirty="0" smtClean="0"/>
          </a:p>
          <a:p>
            <a:r>
              <a:rPr lang="en-US" sz="1800" dirty="0" smtClean="0"/>
              <a:t>Columbus </a:t>
            </a:r>
            <a:r>
              <a:rPr lang="en-US" sz="1800" dirty="0" smtClean="0">
                <a:hlinkClick r:id="rId4"/>
              </a:rPr>
              <a:t>http://cortijohuerto.com/wp-content/uploads/2013/01/Christopher-Columbus-Image-and-Ship.jpg</a:t>
            </a:r>
            <a:endParaRPr lang="en-US" sz="1800" dirty="0" smtClean="0"/>
          </a:p>
          <a:p>
            <a:r>
              <a:rPr lang="en-US" sz="1800" dirty="0"/>
              <a:t>JK </a:t>
            </a:r>
            <a:r>
              <a:rPr lang="en-US" sz="1800" dirty="0" smtClean="0"/>
              <a:t>Rowling </a:t>
            </a:r>
            <a:r>
              <a:rPr lang="en-US" sz="1800" dirty="0" smtClean="0">
                <a:hlinkClick r:id="rId5"/>
              </a:rPr>
              <a:t>http://1.bp.blogspotjk-rowling-author-photo-harry-potter-and-the-deathly-hallows</a:t>
            </a:r>
            <a:endParaRPr lang="en-US" sz="1800" dirty="0"/>
          </a:p>
          <a:p>
            <a:r>
              <a:rPr lang="en-US" sz="1800" dirty="0" smtClean="0"/>
              <a:t>Elizabeth II </a:t>
            </a:r>
            <a:r>
              <a:rPr lang="en-US" sz="1800" dirty="0" smtClean="0">
                <a:hlinkClick r:id="rId6"/>
              </a:rPr>
              <a:t>https://s.yimg.com/os/publish-images/omg/</a:t>
            </a:r>
            <a:endParaRPr lang="en-US" sz="1800" dirty="0" smtClean="0"/>
          </a:p>
          <a:p>
            <a:r>
              <a:rPr lang="en-US" sz="1800" dirty="0"/>
              <a:t>Barack </a:t>
            </a:r>
            <a:r>
              <a:rPr lang="en-US" sz="1800" dirty="0" smtClean="0"/>
              <a:t>Obama </a:t>
            </a:r>
            <a:r>
              <a:rPr lang="en-US" sz="1800" dirty="0" smtClean="0">
                <a:hlinkClick r:id="rId7"/>
              </a:rPr>
              <a:t>http://latinopia.com/wp-content/president_official_portrait</a:t>
            </a:r>
            <a:endParaRPr lang="en-US" sz="1800" dirty="0" smtClean="0"/>
          </a:p>
          <a:p>
            <a:r>
              <a:rPr lang="en-US" sz="1800" dirty="0" smtClean="0"/>
              <a:t>Peter the Great </a:t>
            </a:r>
            <a:r>
              <a:rPr lang="en-US" sz="1800" dirty="0" smtClean="0">
                <a:hlinkClick r:id="rId8"/>
              </a:rPr>
              <a:t>http://wikimedia.org/wikipedia/commons/7/72/Peter_der-Grosse_</a:t>
            </a:r>
            <a:endParaRPr lang="ru-RU" sz="1800" dirty="0" smtClean="0"/>
          </a:p>
          <a:p>
            <a:r>
              <a:rPr lang="en-US" sz="1800" dirty="0" smtClean="0">
                <a:hlinkClick r:id="rId9"/>
              </a:rPr>
              <a:t>http://wolfgang-mozart.ru/foto/mozart_9.jpg</a:t>
            </a:r>
            <a:endParaRPr lang="en-US" sz="1800" dirty="0" smtClean="0"/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9"/>
            <a:ext cx="6211887" cy="136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539552" y="6022175"/>
            <a:ext cx="432048" cy="6130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748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1500166" y="5733256"/>
            <a:ext cx="6357982" cy="791192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Start</a:t>
            </a:r>
            <a:r>
              <a:rPr kumimoji="0" lang="en-US" sz="3200" b="1" i="0" u="none" strike="noStrike" kern="1200" cap="all" normalizeH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the game. Good luck!</a:t>
            </a:r>
            <a:endParaRPr kumimoji="0" lang="ru-RU" sz="3200" b="1" i="0" u="none" strike="noStrike" kern="1200" cap="all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394746" y="214290"/>
            <a:ext cx="4214842" cy="78581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Инструкции: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55576" y="1124744"/>
            <a:ext cx="7344816" cy="4464496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2500" lnSpcReduction="20000"/>
          </a:bodyPr>
          <a:lstStyle/>
          <a:p>
            <a:r>
              <a:rPr kumimoji="0" lang="ru-RU" sz="4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</a:t>
            </a:r>
            <a:r>
              <a:rPr kumimoji="0" lang="ru-RU" sz="45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Задание расположено над</a:t>
            </a:r>
            <a:r>
              <a:rPr kumimoji="0" lang="ru-RU" sz="45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фотографией </a:t>
            </a:r>
            <a:r>
              <a:rPr lang="ru-RU" sz="45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известной </a:t>
            </a:r>
            <a:r>
              <a:rPr lang="ru-RU" sz="45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</a:t>
            </a:r>
            <a:r>
              <a:rPr kumimoji="0" lang="ru-RU" sz="45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ости.</a:t>
            </a:r>
            <a:endParaRPr kumimoji="0" lang="ru-RU" sz="45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endParaRPr lang="ru-RU" sz="4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Чтобы проверить себя, жмите левой кнопкой мыши на вариант ответа. При правильном ответе </a:t>
            </a:r>
          </a:p>
          <a:p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услышите аплодисменты.</a:t>
            </a:r>
          </a:p>
          <a:p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При переходе на следующий слайд кликните на               .</a:t>
            </a:r>
          </a:p>
          <a:p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1500166" y="4239888"/>
            <a:ext cx="571504" cy="357166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конец 4">
            <a:hlinkClick r:id="" action="ppaction://hlinkshowjump?jump=lastslide" highlightClick="1"/>
          </p:cNvPr>
          <p:cNvSpPr/>
          <p:nvPr/>
        </p:nvSpPr>
        <p:spPr>
          <a:xfrm>
            <a:off x="394466" y="6134633"/>
            <a:ext cx="521208" cy="56574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063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right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name.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300192" y="5857892"/>
            <a:ext cx="2200898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Tove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Jansson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214678" y="5857892"/>
            <a:ext cx="2581458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Agatha Christie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7158" y="5857892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JK Rowling</a:t>
            </a:r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643934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513" y="1484784"/>
            <a:ext cx="4243387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512" y="1505566"/>
            <a:ext cx="4243387" cy="4181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8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right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name.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15008" y="5857892"/>
            <a:ext cx="278608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Andrei Sakharov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214678" y="5857892"/>
            <a:ext cx="1928826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Lomonosov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7158" y="5857892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Albert Einstein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643934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04" y="1430376"/>
            <a:ext cx="4678539" cy="430288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46" y="1435893"/>
            <a:ext cx="4676775" cy="4297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1511535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right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name.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03848" y="6072206"/>
            <a:ext cx="2304256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noProof="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Queen Victoria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940152" y="6072206"/>
            <a:ext cx="2592288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Elizabeth II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248608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Margaret Thatcher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643934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queen-620_1876929a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3648" y="1412776"/>
            <a:ext cx="6768752" cy="443891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18" y="1433470"/>
            <a:ext cx="6773863" cy="4438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996" y="1417324"/>
            <a:ext cx="35306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84996" y="6072206"/>
            <a:ext cx="257909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Barack Obama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12160" y="6072206"/>
            <a:ext cx="216024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George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Bush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207170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V. Putin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трелка вправо 9">
            <a:hlinkClick r:id="rId6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480px-President_Barack_Obam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27784" y="1412680"/>
            <a:ext cx="3685604" cy="4497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4" y="1484784"/>
            <a:ext cx="7078663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03746" y="6072206"/>
            <a:ext cx="2571768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Shakespeare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500694" y="6072206"/>
            <a:ext cx="2500330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noProof="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Columbus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1857388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Julius Caesar 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>
            <a:hlinkClick r:id="rId6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50" y="1460511"/>
            <a:ext cx="7077456" cy="4419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476" y="1413793"/>
            <a:ext cx="3651250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059832" y="6072206"/>
            <a:ext cx="2304256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Ivan the Terrible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96136" y="6072206"/>
            <a:ext cx="2490640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Julius Caesar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82" y="6072206"/>
            <a:ext cx="2428892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Peter the Great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>
            <a:hlinkClick r:id="rId6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74" y="1412776"/>
            <a:ext cx="3657019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right name.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28992" y="6072206"/>
            <a:ext cx="1647064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Mozart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436096" y="6072206"/>
            <a:ext cx="2636366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noProof="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Einstein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285752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Columbus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8515264" y="6072206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716073"/>
            <a:ext cx="3168352" cy="39667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215</Words>
  <Application>Microsoft Office PowerPoint</Application>
  <PresentationFormat>Экран (4:3)</PresentationFormat>
  <Paragraphs>52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Game  History Makers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«Интерактивная раскраска в программе Microsoft Office PowerPoint» Урок № 1.</dc:title>
  <dc:creator>user</dc:creator>
  <cp:lastModifiedBy>user</cp:lastModifiedBy>
  <cp:revision>126</cp:revision>
  <dcterms:modified xsi:type="dcterms:W3CDTF">2015-03-27T05:09:13Z</dcterms:modified>
</cp:coreProperties>
</file>